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59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37DD6-A8F6-4BE6-AFD7-4778F27995EE}" type="doc">
      <dgm:prSet loTypeId="urn:microsoft.com/office/officeart/2005/8/layout/vList2" loCatId="Inbox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A849F59-789B-4B3D-ABBD-434F25604E51}">
      <dgm:prSet/>
      <dgm:spPr/>
      <dgm:t>
        <a:bodyPr/>
        <a:lstStyle/>
        <a:p>
          <a:pPr algn="ctr"/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Mechanism</a:t>
          </a:r>
        </a:p>
      </dgm:t>
    </dgm:pt>
    <dgm:pt modelId="{5DDDCB69-E90A-4511-8C3A-F2439BD5E315}" type="parTrans" cxnId="{83B310A1-C523-4A14-921C-ABCBE48DEDE4}">
      <dgm:prSet/>
      <dgm:spPr/>
      <dgm:t>
        <a:bodyPr/>
        <a:lstStyle/>
        <a:p>
          <a:endParaRPr lang="en-US"/>
        </a:p>
      </dgm:t>
    </dgm:pt>
    <dgm:pt modelId="{778F6D68-2D1B-48E9-86B0-A85AE31A29C0}" type="sibTrans" cxnId="{83B310A1-C523-4A14-921C-ABCBE48DEDE4}">
      <dgm:prSet/>
      <dgm:spPr/>
      <dgm:t>
        <a:bodyPr/>
        <a:lstStyle/>
        <a:p>
          <a:endParaRPr lang="en-US"/>
        </a:p>
      </dgm:t>
    </dgm:pt>
    <dgm:pt modelId="{15924C37-84BE-4F99-B1D2-BC0025F44D15}">
      <dgm:prSet/>
      <dgm:spPr/>
      <dgm:t>
        <a:bodyPr/>
        <a:lstStyle/>
        <a:p>
          <a:pPr algn="ctr"/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Advantages</a:t>
          </a:r>
        </a:p>
      </dgm:t>
    </dgm:pt>
    <dgm:pt modelId="{DA321F3C-B713-409E-999E-21AE62EBD57B}" type="parTrans" cxnId="{21AC1012-EADA-44F8-8189-E5C7900381F5}">
      <dgm:prSet/>
      <dgm:spPr/>
      <dgm:t>
        <a:bodyPr/>
        <a:lstStyle/>
        <a:p>
          <a:endParaRPr lang="en-US"/>
        </a:p>
      </dgm:t>
    </dgm:pt>
    <dgm:pt modelId="{361CE873-ACC7-40BA-932C-A4B18B97E205}" type="sibTrans" cxnId="{21AC1012-EADA-44F8-8189-E5C7900381F5}">
      <dgm:prSet/>
      <dgm:spPr/>
      <dgm:t>
        <a:bodyPr/>
        <a:lstStyle/>
        <a:p>
          <a:endParaRPr lang="en-US"/>
        </a:p>
      </dgm:t>
    </dgm:pt>
    <dgm:pt modelId="{7F06829A-C6A1-4B48-893E-D22D4F97982A}">
      <dgm:prSet/>
      <dgm:spPr/>
      <dgm:t>
        <a:bodyPr/>
        <a:lstStyle/>
        <a:p>
          <a:pPr algn="ctr"/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Benefits</a:t>
          </a:r>
        </a:p>
      </dgm:t>
    </dgm:pt>
    <dgm:pt modelId="{9546A3B2-588A-4EE3-9240-096E679E9F04}" type="parTrans" cxnId="{98A765CE-15F9-4ECD-B03F-305125DCC2F2}">
      <dgm:prSet/>
      <dgm:spPr/>
      <dgm:t>
        <a:bodyPr/>
        <a:lstStyle/>
        <a:p>
          <a:endParaRPr lang="en-US"/>
        </a:p>
      </dgm:t>
    </dgm:pt>
    <dgm:pt modelId="{A0D8BD67-405A-435C-8781-A267EAA1374F}" type="sibTrans" cxnId="{98A765CE-15F9-4ECD-B03F-305125DCC2F2}">
      <dgm:prSet/>
      <dgm:spPr/>
      <dgm:t>
        <a:bodyPr/>
        <a:lstStyle/>
        <a:p>
          <a:endParaRPr lang="en-US"/>
        </a:p>
      </dgm:t>
    </dgm:pt>
    <dgm:pt modelId="{B47AECC2-8885-DF4C-923D-4B348CC5A798}" type="pres">
      <dgm:prSet presAssocID="{2BE37DD6-A8F6-4BE6-AFD7-4778F27995EE}" presName="linear" presStyleCnt="0">
        <dgm:presLayoutVars>
          <dgm:animLvl val="lvl"/>
          <dgm:resizeHandles val="exact"/>
        </dgm:presLayoutVars>
      </dgm:prSet>
      <dgm:spPr/>
    </dgm:pt>
    <dgm:pt modelId="{25458E92-F4D4-4540-8273-FBCA7E4ECC07}" type="pres">
      <dgm:prSet presAssocID="{6A849F59-789B-4B3D-ABBD-434F25604E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A43788-F393-A34F-B764-00DDBE357919}" type="pres">
      <dgm:prSet presAssocID="{778F6D68-2D1B-48E9-86B0-A85AE31A29C0}" presName="spacer" presStyleCnt="0"/>
      <dgm:spPr/>
    </dgm:pt>
    <dgm:pt modelId="{09995779-D915-DD41-B578-6065080CE816}" type="pres">
      <dgm:prSet presAssocID="{15924C37-84BE-4F99-B1D2-BC0025F44D1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1577B3-F109-C446-AF09-AC749853A1B5}" type="pres">
      <dgm:prSet presAssocID="{361CE873-ACC7-40BA-932C-A4B18B97E205}" presName="spacer" presStyleCnt="0"/>
      <dgm:spPr/>
    </dgm:pt>
    <dgm:pt modelId="{39F639C5-81B8-6449-92CD-5B7EE061FC75}" type="pres">
      <dgm:prSet presAssocID="{7F06829A-C6A1-4B48-893E-D22D4F97982A}" presName="parentText" presStyleLbl="node1" presStyleIdx="2" presStyleCnt="3" custLinFactNeighborX="-1021" custLinFactNeighborY="11878">
        <dgm:presLayoutVars>
          <dgm:chMax val="0"/>
          <dgm:bulletEnabled val="1"/>
        </dgm:presLayoutVars>
      </dgm:prSet>
      <dgm:spPr/>
    </dgm:pt>
  </dgm:ptLst>
  <dgm:cxnLst>
    <dgm:cxn modelId="{21AC1012-EADA-44F8-8189-E5C7900381F5}" srcId="{2BE37DD6-A8F6-4BE6-AFD7-4778F27995EE}" destId="{15924C37-84BE-4F99-B1D2-BC0025F44D15}" srcOrd="1" destOrd="0" parTransId="{DA321F3C-B713-409E-999E-21AE62EBD57B}" sibTransId="{361CE873-ACC7-40BA-932C-A4B18B97E205}"/>
    <dgm:cxn modelId="{851E693E-093C-504F-81D3-7D115F3EDF6B}" type="presOf" srcId="{7F06829A-C6A1-4B48-893E-D22D4F97982A}" destId="{39F639C5-81B8-6449-92CD-5B7EE061FC75}" srcOrd="0" destOrd="0" presId="urn:microsoft.com/office/officeart/2005/8/layout/vList2"/>
    <dgm:cxn modelId="{C2576B87-0A39-B040-B4AF-71BC2D9C071F}" type="presOf" srcId="{15924C37-84BE-4F99-B1D2-BC0025F44D15}" destId="{09995779-D915-DD41-B578-6065080CE816}" srcOrd="0" destOrd="0" presId="urn:microsoft.com/office/officeart/2005/8/layout/vList2"/>
    <dgm:cxn modelId="{83B310A1-C523-4A14-921C-ABCBE48DEDE4}" srcId="{2BE37DD6-A8F6-4BE6-AFD7-4778F27995EE}" destId="{6A849F59-789B-4B3D-ABBD-434F25604E51}" srcOrd="0" destOrd="0" parTransId="{5DDDCB69-E90A-4511-8C3A-F2439BD5E315}" sibTransId="{778F6D68-2D1B-48E9-86B0-A85AE31A29C0}"/>
    <dgm:cxn modelId="{AB014DCC-1A1A-B842-B728-8AF596403F4F}" type="presOf" srcId="{6A849F59-789B-4B3D-ABBD-434F25604E51}" destId="{25458E92-F4D4-4540-8273-FBCA7E4ECC07}" srcOrd="0" destOrd="0" presId="urn:microsoft.com/office/officeart/2005/8/layout/vList2"/>
    <dgm:cxn modelId="{98A765CE-15F9-4ECD-B03F-305125DCC2F2}" srcId="{2BE37DD6-A8F6-4BE6-AFD7-4778F27995EE}" destId="{7F06829A-C6A1-4B48-893E-D22D4F97982A}" srcOrd="2" destOrd="0" parTransId="{9546A3B2-588A-4EE3-9240-096E679E9F04}" sibTransId="{A0D8BD67-405A-435C-8781-A267EAA1374F}"/>
    <dgm:cxn modelId="{E03DE7F5-65A8-6347-B071-581BBE8E1AA8}" type="presOf" srcId="{2BE37DD6-A8F6-4BE6-AFD7-4778F27995EE}" destId="{B47AECC2-8885-DF4C-923D-4B348CC5A798}" srcOrd="0" destOrd="0" presId="urn:microsoft.com/office/officeart/2005/8/layout/vList2"/>
    <dgm:cxn modelId="{747124A1-1E3B-B748-9DCF-F357552A7BEF}" type="presParOf" srcId="{B47AECC2-8885-DF4C-923D-4B348CC5A798}" destId="{25458E92-F4D4-4540-8273-FBCA7E4ECC07}" srcOrd="0" destOrd="0" presId="urn:microsoft.com/office/officeart/2005/8/layout/vList2"/>
    <dgm:cxn modelId="{844F1CE2-8DAD-7E4F-B355-6A0D463F4031}" type="presParOf" srcId="{B47AECC2-8885-DF4C-923D-4B348CC5A798}" destId="{C6A43788-F393-A34F-B764-00DDBE357919}" srcOrd="1" destOrd="0" presId="urn:microsoft.com/office/officeart/2005/8/layout/vList2"/>
    <dgm:cxn modelId="{E3A7794D-310A-074E-8F12-0190CB63ACEE}" type="presParOf" srcId="{B47AECC2-8885-DF4C-923D-4B348CC5A798}" destId="{09995779-D915-DD41-B578-6065080CE816}" srcOrd="2" destOrd="0" presId="urn:microsoft.com/office/officeart/2005/8/layout/vList2"/>
    <dgm:cxn modelId="{A40AAFBC-F84C-8441-B8A7-76FE870372ED}" type="presParOf" srcId="{B47AECC2-8885-DF4C-923D-4B348CC5A798}" destId="{6F1577B3-F109-C446-AF09-AC749853A1B5}" srcOrd="3" destOrd="0" presId="urn:microsoft.com/office/officeart/2005/8/layout/vList2"/>
    <dgm:cxn modelId="{AB833066-A46E-0340-9B28-2E026B7C918C}" type="presParOf" srcId="{B47AECC2-8885-DF4C-923D-4B348CC5A798}" destId="{39F639C5-81B8-6449-92CD-5B7EE061FC7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B47C81-A924-8B4D-A582-D8D45CF827A1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B1D651-EDB3-0D49-ACA6-F335AAF56517}">
      <dgm:prSet/>
      <dgm:spPr/>
      <dgm:t>
        <a:bodyPr/>
        <a:lstStyle/>
        <a:p>
          <a:pPr rtl="0"/>
          <a:r>
            <a:rPr lang="en-SG" dirty="0"/>
            <a:t>Volume of gas of inhaling       concentration of the nitrogen of inhaling</a:t>
          </a:r>
          <a:endParaRPr lang="en-US" dirty="0"/>
        </a:p>
      </dgm:t>
    </dgm:pt>
    <dgm:pt modelId="{4E6F5B57-E19C-B549-8EAC-0B69307CB306}" type="parTrans" cxnId="{DC85AFC8-FEF6-DF4C-9994-3D0BB85D0E2E}">
      <dgm:prSet/>
      <dgm:spPr/>
      <dgm:t>
        <a:bodyPr/>
        <a:lstStyle/>
        <a:p>
          <a:endParaRPr lang="en-US"/>
        </a:p>
      </dgm:t>
    </dgm:pt>
    <dgm:pt modelId="{08102916-265B-2746-9750-8CFCEABC5993}" type="sibTrans" cxnId="{DC85AFC8-FEF6-DF4C-9994-3D0BB85D0E2E}">
      <dgm:prSet/>
      <dgm:spPr/>
      <dgm:t>
        <a:bodyPr/>
        <a:lstStyle/>
        <a:p>
          <a:endParaRPr lang="en-US"/>
        </a:p>
      </dgm:t>
    </dgm:pt>
    <dgm:pt modelId="{30D38073-E72B-D448-AC95-2C5FE2746D3B}">
      <dgm:prSet/>
      <dgm:spPr/>
      <dgm:t>
        <a:bodyPr/>
        <a:lstStyle/>
        <a:p>
          <a:pPr rtl="0"/>
          <a:r>
            <a:rPr lang="en-SG" dirty="0"/>
            <a:t>Volume of gas of exhaling          concentration of the nitrogen of exhaling</a:t>
          </a:r>
          <a:endParaRPr lang="en-US" dirty="0"/>
        </a:p>
      </dgm:t>
    </dgm:pt>
    <dgm:pt modelId="{415CBC22-25DE-964A-86B2-3FB139233495}" type="parTrans" cxnId="{C4CDCD6D-52E9-C244-8879-2DDAEDDDA99E}">
      <dgm:prSet/>
      <dgm:spPr/>
      <dgm:t>
        <a:bodyPr/>
        <a:lstStyle/>
        <a:p>
          <a:endParaRPr lang="en-US"/>
        </a:p>
      </dgm:t>
    </dgm:pt>
    <dgm:pt modelId="{BC54D82A-8B96-014D-9447-D4A078B2FFEC}" type="sibTrans" cxnId="{C4CDCD6D-52E9-C244-8879-2DDAEDDDA99E}">
      <dgm:prSet/>
      <dgm:spPr/>
      <dgm:t>
        <a:bodyPr/>
        <a:lstStyle/>
        <a:p>
          <a:endParaRPr lang="en-US"/>
        </a:p>
      </dgm:t>
    </dgm:pt>
    <dgm:pt modelId="{6ED8A325-3E38-8F4A-A8A2-BEFA0DE68E2F}">
      <dgm:prSet/>
      <dgm:spPr/>
      <dgm:t>
        <a:bodyPr/>
        <a:lstStyle/>
        <a:p>
          <a:pPr rtl="0"/>
          <a:r>
            <a:rPr lang="en-SG" dirty="0"/>
            <a:t>Accumulated nitrogen</a:t>
          </a:r>
          <a:endParaRPr lang="en-US" dirty="0"/>
        </a:p>
      </dgm:t>
    </dgm:pt>
    <dgm:pt modelId="{B94B47C9-FA5F-B645-949E-CAA17E93B63D}" type="parTrans" cxnId="{E66D8581-B7FE-5A4A-8711-1CB443FAD0B5}">
      <dgm:prSet/>
      <dgm:spPr/>
      <dgm:t>
        <a:bodyPr/>
        <a:lstStyle/>
        <a:p>
          <a:endParaRPr lang="en-US"/>
        </a:p>
      </dgm:t>
    </dgm:pt>
    <dgm:pt modelId="{61354C9E-C07A-DB45-99D6-E04B399F6B7B}" type="sibTrans" cxnId="{E66D8581-B7FE-5A4A-8711-1CB443FAD0B5}">
      <dgm:prSet/>
      <dgm:spPr/>
      <dgm:t>
        <a:bodyPr/>
        <a:lstStyle/>
        <a:p>
          <a:endParaRPr lang="en-US"/>
        </a:p>
      </dgm:t>
    </dgm:pt>
    <dgm:pt modelId="{FDF30C2C-8A6B-8B4D-872E-4366B6AB3BA2}" type="pres">
      <dgm:prSet presAssocID="{4CB47C81-A924-8B4D-A582-D8D45CF827A1}" presName="linearFlow" presStyleCnt="0">
        <dgm:presLayoutVars>
          <dgm:dir/>
          <dgm:resizeHandles val="exact"/>
        </dgm:presLayoutVars>
      </dgm:prSet>
      <dgm:spPr/>
    </dgm:pt>
    <dgm:pt modelId="{B7F1BD8C-A9A1-CB48-8211-A4FC02B1250D}" type="pres">
      <dgm:prSet presAssocID="{B0B1D651-EDB3-0D49-ACA6-F335AAF56517}" presName="composite" presStyleCnt="0"/>
      <dgm:spPr/>
    </dgm:pt>
    <dgm:pt modelId="{8EF41F8C-E34F-5F4D-9CFA-999620C97AFE}" type="pres">
      <dgm:prSet presAssocID="{B0B1D651-EDB3-0D49-ACA6-F335AAF56517}" presName="imgShp" presStyleLbl="fgImgPlace1" presStyleIdx="0" presStyleCnt="3"/>
      <dgm:spPr/>
    </dgm:pt>
    <dgm:pt modelId="{ECA309DD-74C5-8840-8324-D5B953010ACA}" type="pres">
      <dgm:prSet presAssocID="{B0B1D651-EDB3-0D49-ACA6-F335AAF56517}" presName="txShp" presStyleLbl="node1" presStyleIdx="0" presStyleCnt="3" custScaleX="94175">
        <dgm:presLayoutVars>
          <dgm:bulletEnabled val="1"/>
        </dgm:presLayoutVars>
      </dgm:prSet>
      <dgm:spPr/>
    </dgm:pt>
    <dgm:pt modelId="{2833728A-95D0-1F4D-85CA-01ECA7680B05}" type="pres">
      <dgm:prSet presAssocID="{08102916-265B-2746-9750-8CFCEABC5993}" presName="spacing" presStyleCnt="0"/>
      <dgm:spPr/>
    </dgm:pt>
    <dgm:pt modelId="{B0A03DBF-F46D-9241-A97D-E8C349FC795B}" type="pres">
      <dgm:prSet presAssocID="{30D38073-E72B-D448-AC95-2C5FE2746D3B}" presName="composite" presStyleCnt="0"/>
      <dgm:spPr/>
    </dgm:pt>
    <dgm:pt modelId="{D1B4168B-03AB-DF40-A59C-DC80EB53C9ED}" type="pres">
      <dgm:prSet presAssocID="{30D38073-E72B-D448-AC95-2C5FE2746D3B}" presName="imgShp" presStyleLbl="fgImgPlace1" presStyleIdx="1" presStyleCnt="3"/>
      <dgm:spPr/>
    </dgm:pt>
    <dgm:pt modelId="{01AC9FFE-B2BE-F444-9BBF-85DCFA0B348B}" type="pres">
      <dgm:prSet presAssocID="{30D38073-E72B-D448-AC95-2C5FE2746D3B}" presName="txShp" presStyleLbl="node1" presStyleIdx="1" presStyleCnt="3">
        <dgm:presLayoutVars>
          <dgm:bulletEnabled val="1"/>
        </dgm:presLayoutVars>
      </dgm:prSet>
      <dgm:spPr/>
    </dgm:pt>
    <dgm:pt modelId="{49D066F8-DDB9-0845-81EF-1DD065D672C1}" type="pres">
      <dgm:prSet presAssocID="{BC54D82A-8B96-014D-9447-D4A078B2FFEC}" presName="spacing" presStyleCnt="0"/>
      <dgm:spPr/>
    </dgm:pt>
    <dgm:pt modelId="{1B3A6837-0F0E-D941-A2C6-B7AE5638BB12}" type="pres">
      <dgm:prSet presAssocID="{6ED8A325-3E38-8F4A-A8A2-BEFA0DE68E2F}" presName="composite" presStyleCnt="0"/>
      <dgm:spPr/>
    </dgm:pt>
    <dgm:pt modelId="{0E3237FE-D842-7246-BE5E-A033BAD806EB}" type="pres">
      <dgm:prSet presAssocID="{6ED8A325-3E38-8F4A-A8A2-BEFA0DE68E2F}" presName="imgShp" presStyleLbl="fgImgPlace1" presStyleIdx="2" presStyleCnt="3"/>
      <dgm:spPr/>
    </dgm:pt>
    <dgm:pt modelId="{00B19978-F723-C242-B825-F6000327F540}" type="pres">
      <dgm:prSet presAssocID="{6ED8A325-3E38-8F4A-A8A2-BEFA0DE68E2F}" presName="txShp" presStyleLbl="node1" presStyleIdx="2" presStyleCnt="3">
        <dgm:presLayoutVars>
          <dgm:bulletEnabled val="1"/>
        </dgm:presLayoutVars>
      </dgm:prSet>
      <dgm:spPr/>
    </dgm:pt>
  </dgm:ptLst>
  <dgm:cxnLst>
    <dgm:cxn modelId="{7613AA13-4E40-1D49-9AB6-E48FBC3DB354}" type="presOf" srcId="{6ED8A325-3E38-8F4A-A8A2-BEFA0DE68E2F}" destId="{00B19978-F723-C242-B825-F6000327F540}" srcOrd="0" destOrd="0" presId="urn:microsoft.com/office/officeart/2005/8/layout/vList3"/>
    <dgm:cxn modelId="{E322343A-2FC0-C44E-88CB-BC0364223A53}" type="presOf" srcId="{4CB47C81-A924-8B4D-A582-D8D45CF827A1}" destId="{FDF30C2C-8A6B-8B4D-872E-4366B6AB3BA2}" srcOrd="0" destOrd="0" presId="urn:microsoft.com/office/officeart/2005/8/layout/vList3"/>
    <dgm:cxn modelId="{4C66A45B-6B01-EC43-804C-7DA44C5EFA9E}" type="presOf" srcId="{B0B1D651-EDB3-0D49-ACA6-F335AAF56517}" destId="{ECA309DD-74C5-8840-8324-D5B953010ACA}" srcOrd="0" destOrd="0" presId="urn:microsoft.com/office/officeart/2005/8/layout/vList3"/>
    <dgm:cxn modelId="{C4CDCD6D-52E9-C244-8879-2DDAEDDDA99E}" srcId="{4CB47C81-A924-8B4D-A582-D8D45CF827A1}" destId="{30D38073-E72B-D448-AC95-2C5FE2746D3B}" srcOrd="1" destOrd="0" parTransId="{415CBC22-25DE-964A-86B2-3FB139233495}" sibTransId="{BC54D82A-8B96-014D-9447-D4A078B2FFEC}"/>
    <dgm:cxn modelId="{E66D8581-B7FE-5A4A-8711-1CB443FAD0B5}" srcId="{4CB47C81-A924-8B4D-A582-D8D45CF827A1}" destId="{6ED8A325-3E38-8F4A-A8A2-BEFA0DE68E2F}" srcOrd="2" destOrd="0" parTransId="{B94B47C9-FA5F-B645-949E-CAA17E93B63D}" sibTransId="{61354C9E-C07A-DB45-99D6-E04B399F6B7B}"/>
    <dgm:cxn modelId="{917A8D88-84B7-324B-A8C6-ECF79801BF67}" type="presOf" srcId="{30D38073-E72B-D448-AC95-2C5FE2746D3B}" destId="{01AC9FFE-B2BE-F444-9BBF-85DCFA0B348B}" srcOrd="0" destOrd="0" presId="urn:microsoft.com/office/officeart/2005/8/layout/vList3"/>
    <dgm:cxn modelId="{DC85AFC8-FEF6-DF4C-9994-3D0BB85D0E2E}" srcId="{4CB47C81-A924-8B4D-A582-D8D45CF827A1}" destId="{B0B1D651-EDB3-0D49-ACA6-F335AAF56517}" srcOrd="0" destOrd="0" parTransId="{4E6F5B57-E19C-B549-8EAC-0B69307CB306}" sibTransId="{08102916-265B-2746-9750-8CFCEABC5993}"/>
    <dgm:cxn modelId="{AC4D41BF-DFE9-D047-96BC-B2F57E07BC70}" type="presParOf" srcId="{FDF30C2C-8A6B-8B4D-872E-4366B6AB3BA2}" destId="{B7F1BD8C-A9A1-CB48-8211-A4FC02B1250D}" srcOrd="0" destOrd="0" presId="urn:microsoft.com/office/officeart/2005/8/layout/vList3"/>
    <dgm:cxn modelId="{B30DA301-67C1-AA4B-BE9F-8ACD3770F050}" type="presParOf" srcId="{B7F1BD8C-A9A1-CB48-8211-A4FC02B1250D}" destId="{8EF41F8C-E34F-5F4D-9CFA-999620C97AFE}" srcOrd="0" destOrd="0" presId="urn:microsoft.com/office/officeart/2005/8/layout/vList3"/>
    <dgm:cxn modelId="{EA88749E-1ACD-2B46-B582-D6A37BF32FED}" type="presParOf" srcId="{B7F1BD8C-A9A1-CB48-8211-A4FC02B1250D}" destId="{ECA309DD-74C5-8840-8324-D5B953010ACA}" srcOrd="1" destOrd="0" presId="urn:microsoft.com/office/officeart/2005/8/layout/vList3"/>
    <dgm:cxn modelId="{42FCA389-7BAD-9C4B-8AD4-CA7D3AE4A6D5}" type="presParOf" srcId="{FDF30C2C-8A6B-8B4D-872E-4366B6AB3BA2}" destId="{2833728A-95D0-1F4D-85CA-01ECA7680B05}" srcOrd="1" destOrd="0" presId="urn:microsoft.com/office/officeart/2005/8/layout/vList3"/>
    <dgm:cxn modelId="{C3235BE7-97F1-4E41-94AA-25B56340E94D}" type="presParOf" srcId="{FDF30C2C-8A6B-8B4D-872E-4366B6AB3BA2}" destId="{B0A03DBF-F46D-9241-A97D-E8C349FC795B}" srcOrd="2" destOrd="0" presId="urn:microsoft.com/office/officeart/2005/8/layout/vList3"/>
    <dgm:cxn modelId="{2D93C93C-36C1-9D43-92D9-FE75546E9EB6}" type="presParOf" srcId="{B0A03DBF-F46D-9241-A97D-E8C349FC795B}" destId="{D1B4168B-03AB-DF40-A59C-DC80EB53C9ED}" srcOrd="0" destOrd="0" presId="urn:microsoft.com/office/officeart/2005/8/layout/vList3"/>
    <dgm:cxn modelId="{0E2F6289-AD22-0348-B0E2-23D12062758F}" type="presParOf" srcId="{B0A03DBF-F46D-9241-A97D-E8C349FC795B}" destId="{01AC9FFE-B2BE-F444-9BBF-85DCFA0B348B}" srcOrd="1" destOrd="0" presId="urn:microsoft.com/office/officeart/2005/8/layout/vList3"/>
    <dgm:cxn modelId="{689683E6-A5F8-4545-B65F-D6A3137E2A77}" type="presParOf" srcId="{FDF30C2C-8A6B-8B4D-872E-4366B6AB3BA2}" destId="{49D066F8-DDB9-0845-81EF-1DD065D672C1}" srcOrd="3" destOrd="0" presId="urn:microsoft.com/office/officeart/2005/8/layout/vList3"/>
    <dgm:cxn modelId="{30AAF3F5-8206-7C42-93F6-0EA4D4460FF5}" type="presParOf" srcId="{FDF30C2C-8A6B-8B4D-872E-4366B6AB3BA2}" destId="{1B3A6837-0F0E-D941-A2C6-B7AE5638BB12}" srcOrd="4" destOrd="0" presId="urn:microsoft.com/office/officeart/2005/8/layout/vList3"/>
    <dgm:cxn modelId="{D5574B74-C780-D642-85F7-CAFCB044DC49}" type="presParOf" srcId="{1B3A6837-0F0E-D941-A2C6-B7AE5638BB12}" destId="{0E3237FE-D842-7246-BE5E-A033BAD806EB}" srcOrd="0" destOrd="0" presId="urn:microsoft.com/office/officeart/2005/8/layout/vList3"/>
    <dgm:cxn modelId="{429242F2-BFAF-8845-B88C-E39CF7A156F7}" type="presParOf" srcId="{1B3A6837-0F0E-D941-A2C6-B7AE5638BB12}" destId="{00B19978-F723-C242-B825-F6000327F54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B47C81-A924-8B4D-A582-D8D45CF827A1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B1D651-EDB3-0D49-ACA6-F335AAF56517}">
      <dgm:prSet/>
      <dgm:spPr/>
      <dgm:t>
        <a:bodyPr/>
        <a:lstStyle/>
        <a:p>
          <a:pPr rtl="0"/>
          <a:r>
            <a:rPr lang="en-US"/>
            <a:t>Individual-Specific</a:t>
          </a:r>
          <a:endParaRPr lang="en-US" dirty="0"/>
        </a:p>
      </dgm:t>
    </dgm:pt>
    <dgm:pt modelId="{4E6F5B57-E19C-B549-8EAC-0B69307CB306}" type="parTrans" cxnId="{DC85AFC8-FEF6-DF4C-9994-3D0BB85D0E2E}">
      <dgm:prSet/>
      <dgm:spPr/>
      <dgm:t>
        <a:bodyPr/>
        <a:lstStyle/>
        <a:p>
          <a:endParaRPr lang="en-US"/>
        </a:p>
      </dgm:t>
    </dgm:pt>
    <dgm:pt modelId="{08102916-265B-2746-9750-8CFCEABC5993}" type="sibTrans" cxnId="{DC85AFC8-FEF6-DF4C-9994-3D0BB85D0E2E}">
      <dgm:prSet/>
      <dgm:spPr/>
      <dgm:t>
        <a:bodyPr/>
        <a:lstStyle/>
        <a:p>
          <a:endParaRPr lang="en-US"/>
        </a:p>
      </dgm:t>
    </dgm:pt>
    <dgm:pt modelId="{30D38073-E72B-D448-AC95-2C5FE2746D3B}">
      <dgm:prSet/>
      <dgm:spPr/>
      <dgm:t>
        <a:bodyPr/>
        <a:lstStyle/>
        <a:p>
          <a:pPr rtl="0"/>
          <a:r>
            <a:rPr lang="en-SG" dirty="0"/>
            <a:t>Real-time Analysis</a:t>
          </a:r>
        </a:p>
      </dgm:t>
    </dgm:pt>
    <dgm:pt modelId="{BC54D82A-8B96-014D-9447-D4A078B2FFEC}" type="sibTrans" cxnId="{C4CDCD6D-52E9-C244-8879-2DDAEDDDA99E}">
      <dgm:prSet/>
      <dgm:spPr/>
      <dgm:t>
        <a:bodyPr/>
        <a:lstStyle/>
        <a:p>
          <a:endParaRPr lang="en-US"/>
        </a:p>
      </dgm:t>
    </dgm:pt>
    <dgm:pt modelId="{415CBC22-25DE-964A-86B2-3FB139233495}" type="parTrans" cxnId="{C4CDCD6D-52E9-C244-8879-2DDAEDDDA99E}">
      <dgm:prSet/>
      <dgm:spPr/>
      <dgm:t>
        <a:bodyPr/>
        <a:lstStyle/>
        <a:p>
          <a:endParaRPr lang="en-US"/>
        </a:p>
      </dgm:t>
    </dgm:pt>
    <dgm:pt modelId="{FDF30C2C-8A6B-8B4D-872E-4366B6AB3BA2}" type="pres">
      <dgm:prSet presAssocID="{4CB47C81-A924-8B4D-A582-D8D45CF827A1}" presName="linearFlow" presStyleCnt="0">
        <dgm:presLayoutVars>
          <dgm:dir/>
          <dgm:resizeHandles val="exact"/>
        </dgm:presLayoutVars>
      </dgm:prSet>
      <dgm:spPr/>
    </dgm:pt>
    <dgm:pt modelId="{B7F1BD8C-A9A1-CB48-8211-A4FC02B1250D}" type="pres">
      <dgm:prSet presAssocID="{B0B1D651-EDB3-0D49-ACA6-F335AAF56517}" presName="composite" presStyleCnt="0"/>
      <dgm:spPr/>
    </dgm:pt>
    <dgm:pt modelId="{8EF41F8C-E34F-5F4D-9CFA-999620C97AFE}" type="pres">
      <dgm:prSet presAssocID="{B0B1D651-EDB3-0D49-ACA6-F335AAF56517}" presName="imgShp" presStyleLbl="fgImgPlace1" presStyleIdx="0" presStyleCnt="2"/>
      <dgm:spPr/>
    </dgm:pt>
    <dgm:pt modelId="{ECA309DD-74C5-8840-8324-D5B953010ACA}" type="pres">
      <dgm:prSet presAssocID="{B0B1D651-EDB3-0D49-ACA6-F335AAF56517}" presName="txShp" presStyleLbl="node1" presStyleIdx="0" presStyleCnt="2" custScaleX="94175">
        <dgm:presLayoutVars>
          <dgm:bulletEnabled val="1"/>
        </dgm:presLayoutVars>
      </dgm:prSet>
      <dgm:spPr/>
    </dgm:pt>
    <dgm:pt modelId="{2833728A-95D0-1F4D-85CA-01ECA7680B05}" type="pres">
      <dgm:prSet presAssocID="{08102916-265B-2746-9750-8CFCEABC5993}" presName="spacing" presStyleCnt="0"/>
      <dgm:spPr/>
    </dgm:pt>
    <dgm:pt modelId="{B0A03DBF-F46D-9241-A97D-E8C349FC795B}" type="pres">
      <dgm:prSet presAssocID="{30D38073-E72B-D448-AC95-2C5FE2746D3B}" presName="composite" presStyleCnt="0"/>
      <dgm:spPr/>
    </dgm:pt>
    <dgm:pt modelId="{D1B4168B-03AB-DF40-A59C-DC80EB53C9ED}" type="pres">
      <dgm:prSet presAssocID="{30D38073-E72B-D448-AC95-2C5FE2746D3B}" presName="imgShp" presStyleLbl="fgImgPlace1" presStyleIdx="1" presStyleCnt="2"/>
      <dgm:spPr/>
    </dgm:pt>
    <dgm:pt modelId="{01AC9FFE-B2BE-F444-9BBF-85DCFA0B348B}" type="pres">
      <dgm:prSet presAssocID="{30D38073-E72B-D448-AC95-2C5FE2746D3B}" presName="txShp" presStyleLbl="node1" presStyleIdx="1" presStyleCnt="2">
        <dgm:presLayoutVars>
          <dgm:bulletEnabled val="1"/>
        </dgm:presLayoutVars>
      </dgm:prSet>
      <dgm:spPr/>
    </dgm:pt>
  </dgm:ptLst>
  <dgm:cxnLst>
    <dgm:cxn modelId="{E322343A-2FC0-C44E-88CB-BC0364223A53}" type="presOf" srcId="{4CB47C81-A924-8B4D-A582-D8D45CF827A1}" destId="{FDF30C2C-8A6B-8B4D-872E-4366B6AB3BA2}" srcOrd="0" destOrd="0" presId="urn:microsoft.com/office/officeart/2005/8/layout/vList3"/>
    <dgm:cxn modelId="{4C66A45B-6B01-EC43-804C-7DA44C5EFA9E}" type="presOf" srcId="{B0B1D651-EDB3-0D49-ACA6-F335AAF56517}" destId="{ECA309DD-74C5-8840-8324-D5B953010ACA}" srcOrd="0" destOrd="0" presId="urn:microsoft.com/office/officeart/2005/8/layout/vList3"/>
    <dgm:cxn modelId="{C4CDCD6D-52E9-C244-8879-2DDAEDDDA99E}" srcId="{4CB47C81-A924-8B4D-A582-D8D45CF827A1}" destId="{30D38073-E72B-D448-AC95-2C5FE2746D3B}" srcOrd="1" destOrd="0" parTransId="{415CBC22-25DE-964A-86B2-3FB139233495}" sibTransId="{BC54D82A-8B96-014D-9447-D4A078B2FFEC}"/>
    <dgm:cxn modelId="{917A8D88-84B7-324B-A8C6-ECF79801BF67}" type="presOf" srcId="{30D38073-E72B-D448-AC95-2C5FE2746D3B}" destId="{01AC9FFE-B2BE-F444-9BBF-85DCFA0B348B}" srcOrd="0" destOrd="0" presId="urn:microsoft.com/office/officeart/2005/8/layout/vList3"/>
    <dgm:cxn modelId="{DC85AFC8-FEF6-DF4C-9994-3D0BB85D0E2E}" srcId="{4CB47C81-A924-8B4D-A582-D8D45CF827A1}" destId="{B0B1D651-EDB3-0D49-ACA6-F335AAF56517}" srcOrd="0" destOrd="0" parTransId="{4E6F5B57-E19C-B549-8EAC-0B69307CB306}" sibTransId="{08102916-265B-2746-9750-8CFCEABC5993}"/>
    <dgm:cxn modelId="{AC4D41BF-DFE9-D047-96BC-B2F57E07BC70}" type="presParOf" srcId="{FDF30C2C-8A6B-8B4D-872E-4366B6AB3BA2}" destId="{B7F1BD8C-A9A1-CB48-8211-A4FC02B1250D}" srcOrd="0" destOrd="0" presId="urn:microsoft.com/office/officeart/2005/8/layout/vList3"/>
    <dgm:cxn modelId="{B30DA301-67C1-AA4B-BE9F-8ACD3770F050}" type="presParOf" srcId="{B7F1BD8C-A9A1-CB48-8211-A4FC02B1250D}" destId="{8EF41F8C-E34F-5F4D-9CFA-999620C97AFE}" srcOrd="0" destOrd="0" presId="urn:microsoft.com/office/officeart/2005/8/layout/vList3"/>
    <dgm:cxn modelId="{EA88749E-1ACD-2B46-B582-D6A37BF32FED}" type="presParOf" srcId="{B7F1BD8C-A9A1-CB48-8211-A4FC02B1250D}" destId="{ECA309DD-74C5-8840-8324-D5B953010ACA}" srcOrd="1" destOrd="0" presId="urn:microsoft.com/office/officeart/2005/8/layout/vList3"/>
    <dgm:cxn modelId="{42FCA389-7BAD-9C4B-8AD4-CA7D3AE4A6D5}" type="presParOf" srcId="{FDF30C2C-8A6B-8B4D-872E-4366B6AB3BA2}" destId="{2833728A-95D0-1F4D-85CA-01ECA7680B05}" srcOrd="1" destOrd="0" presId="urn:microsoft.com/office/officeart/2005/8/layout/vList3"/>
    <dgm:cxn modelId="{C3235BE7-97F1-4E41-94AA-25B56340E94D}" type="presParOf" srcId="{FDF30C2C-8A6B-8B4D-872E-4366B6AB3BA2}" destId="{B0A03DBF-F46D-9241-A97D-E8C349FC795B}" srcOrd="2" destOrd="0" presId="urn:microsoft.com/office/officeart/2005/8/layout/vList3"/>
    <dgm:cxn modelId="{2D93C93C-36C1-9D43-92D9-FE75546E9EB6}" type="presParOf" srcId="{B0A03DBF-F46D-9241-A97D-E8C349FC795B}" destId="{D1B4168B-03AB-DF40-A59C-DC80EB53C9ED}" srcOrd="0" destOrd="0" presId="urn:microsoft.com/office/officeart/2005/8/layout/vList3"/>
    <dgm:cxn modelId="{0E2F6289-AD22-0348-B0E2-23D12062758F}" type="presParOf" srcId="{B0A03DBF-F46D-9241-A97D-E8C349FC795B}" destId="{01AC9FFE-B2BE-F444-9BBF-85DCFA0B348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58E92-F4D4-4540-8273-FBCA7E4ECC07}">
      <dsp:nvSpPr>
        <dsp:cNvPr id="0" name=""/>
        <dsp:cNvSpPr/>
      </dsp:nvSpPr>
      <dsp:spPr>
        <a:xfrm>
          <a:off x="0" y="7440"/>
          <a:ext cx="7597918" cy="12951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>
              <a:solidFill>
                <a:schemeClr val="tx1">
                  <a:lumMod val="75000"/>
                  <a:lumOff val="25000"/>
                </a:schemeClr>
              </a:solidFill>
            </a:rPr>
            <a:t>Mechanism</a:t>
          </a:r>
        </a:p>
      </dsp:txBody>
      <dsp:txXfrm>
        <a:off x="63226" y="70666"/>
        <a:ext cx="7471466" cy="1168738"/>
      </dsp:txXfrm>
    </dsp:sp>
    <dsp:sp modelId="{09995779-D915-DD41-B578-6065080CE816}">
      <dsp:nvSpPr>
        <dsp:cNvPr id="0" name=""/>
        <dsp:cNvSpPr/>
      </dsp:nvSpPr>
      <dsp:spPr>
        <a:xfrm>
          <a:off x="0" y="1458150"/>
          <a:ext cx="7597918" cy="1295190"/>
        </a:xfrm>
        <a:prstGeom prst="roundRect">
          <a:avLst/>
        </a:prstGeom>
        <a:gradFill rotWithShape="0">
          <a:gsLst>
            <a:gs pos="0">
              <a:schemeClr val="accent2">
                <a:hueOff val="-665912"/>
                <a:satOff val="-293"/>
                <a:lumOff val="784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-665912"/>
                <a:satOff val="-293"/>
                <a:lumOff val="784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-665912"/>
                <a:satOff val="-293"/>
                <a:lumOff val="784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>
              <a:solidFill>
                <a:schemeClr val="tx1">
                  <a:lumMod val="75000"/>
                  <a:lumOff val="25000"/>
                </a:schemeClr>
              </a:solidFill>
            </a:rPr>
            <a:t>Advantages</a:t>
          </a:r>
        </a:p>
      </dsp:txBody>
      <dsp:txXfrm>
        <a:off x="63226" y="1521376"/>
        <a:ext cx="7471466" cy="1168738"/>
      </dsp:txXfrm>
    </dsp:sp>
    <dsp:sp modelId="{39F639C5-81B8-6449-92CD-5B7EE061FC75}">
      <dsp:nvSpPr>
        <dsp:cNvPr id="0" name=""/>
        <dsp:cNvSpPr/>
      </dsp:nvSpPr>
      <dsp:spPr>
        <a:xfrm>
          <a:off x="0" y="2916302"/>
          <a:ext cx="7597918" cy="1295190"/>
        </a:xfrm>
        <a:prstGeom prst="roundRect">
          <a:avLst/>
        </a:prstGeom>
        <a:gradFill rotWithShape="0">
          <a:gsLst>
            <a:gs pos="0">
              <a:schemeClr val="accent2">
                <a:hueOff val="-1331824"/>
                <a:satOff val="-586"/>
                <a:lumOff val="1569"/>
                <a:alphaOff val="0"/>
                <a:tint val="65000"/>
                <a:shade val="92000"/>
                <a:satMod val="130000"/>
              </a:schemeClr>
            </a:gs>
            <a:gs pos="45000">
              <a:schemeClr val="accent2">
                <a:hueOff val="-1331824"/>
                <a:satOff val="-586"/>
                <a:lumOff val="1569"/>
                <a:alphaOff val="0"/>
                <a:tint val="60000"/>
                <a:shade val="99000"/>
                <a:satMod val="120000"/>
              </a:schemeClr>
            </a:gs>
            <a:gs pos="100000">
              <a:schemeClr val="accent2">
                <a:hueOff val="-1331824"/>
                <a:satOff val="-586"/>
                <a:lumOff val="1569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>
              <a:solidFill>
                <a:schemeClr val="tx1">
                  <a:lumMod val="75000"/>
                  <a:lumOff val="25000"/>
                </a:schemeClr>
              </a:solidFill>
            </a:rPr>
            <a:t>Benefits</a:t>
          </a:r>
        </a:p>
      </dsp:txBody>
      <dsp:txXfrm>
        <a:off x="63226" y="2979528"/>
        <a:ext cx="7471466" cy="1168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309DD-74C5-8840-8324-D5B953010ACA}">
      <dsp:nvSpPr>
        <dsp:cNvPr id="0" name=""/>
        <dsp:cNvSpPr/>
      </dsp:nvSpPr>
      <dsp:spPr>
        <a:xfrm rot="10800000">
          <a:off x="2256289" y="2203"/>
          <a:ext cx="6299211" cy="111715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2634" tIns="95250" rIns="17780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Volume of gas of inhaling       concentration of the nitrogen of inhaling</a:t>
          </a:r>
          <a:endParaRPr lang="en-US" sz="2500" kern="1200" dirty="0"/>
        </a:p>
      </dsp:txBody>
      <dsp:txXfrm rot="10800000">
        <a:off x="2535578" y="2203"/>
        <a:ext cx="6019922" cy="1117155"/>
      </dsp:txXfrm>
    </dsp:sp>
    <dsp:sp modelId="{8EF41F8C-E34F-5F4D-9CFA-999620C97AFE}">
      <dsp:nvSpPr>
        <dsp:cNvPr id="0" name=""/>
        <dsp:cNvSpPr/>
      </dsp:nvSpPr>
      <dsp:spPr>
        <a:xfrm>
          <a:off x="1502899" y="2203"/>
          <a:ext cx="1117155" cy="11171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AC9FFE-B2BE-F444-9BBF-85DCFA0B348B}">
      <dsp:nvSpPr>
        <dsp:cNvPr id="0" name=""/>
        <dsp:cNvSpPr/>
      </dsp:nvSpPr>
      <dsp:spPr>
        <a:xfrm rot="10800000">
          <a:off x="1964070" y="1452784"/>
          <a:ext cx="6688836" cy="111715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2634" tIns="95250" rIns="17780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Volume of gas of exhaling          concentration of the nitrogen of exhaling</a:t>
          </a:r>
          <a:endParaRPr lang="en-US" sz="2500" kern="1200" dirty="0"/>
        </a:p>
      </dsp:txBody>
      <dsp:txXfrm rot="10800000">
        <a:off x="2243359" y="1452784"/>
        <a:ext cx="6409547" cy="1117155"/>
      </dsp:txXfrm>
    </dsp:sp>
    <dsp:sp modelId="{D1B4168B-03AB-DF40-A59C-DC80EB53C9ED}">
      <dsp:nvSpPr>
        <dsp:cNvPr id="0" name=""/>
        <dsp:cNvSpPr/>
      </dsp:nvSpPr>
      <dsp:spPr>
        <a:xfrm>
          <a:off x="1405493" y="1452784"/>
          <a:ext cx="1117155" cy="11171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B19978-F723-C242-B825-F6000327F540}">
      <dsp:nvSpPr>
        <dsp:cNvPr id="0" name=""/>
        <dsp:cNvSpPr/>
      </dsp:nvSpPr>
      <dsp:spPr>
        <a:xfrm rot="10800000">
          <a:off x="1964070" y="2903366"/>
          <a:ext cx="6688836" cy="111715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2634" tIns="95250" rIns="17780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Accumulated nitrogen</a:t>
          </a:r>
          <a:endParaRPr lang="en-US" sz="2500" kern="1200" dirty="0"/>
        </a:p>
      </dsp:txBody>
      <dsp:txXfrm rot="10800000">
        <a:off x="2243359" y="2903366"/>
        <a:ext cx="6409547" cy="1117155"/>
      </dsp:txXfrm>
    </dsp:sp>
    <dsp:sp modelId="{0E3237FE-D842-7246-BE5E-A033BAD806EB}">
      <dsp:nvSpPr>
        <dsp:cNvPr id="0" name=""/>
        <dsp:cNvSpPr/>
      </dsp:nvSpPr>
      <dsp:spPr>
        <a:xfrm>
          <a:off x="1405493" y="2903366"/>
          <a:ext cx="1117155" cy="11171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309DD-74C5-8840-8324-D5B953010ACA}">
      <dsp:nvSpPr>
        <dsp:cNvPr id="0" name=""/>
        <dsp:cNvSpPr/>
      </dsp:nvSpPr>
      <dsp:spPr>
        <a:xfrm rot="10800000">
          <a:off x="1841159" y="265"/>
          <a:ext cx="4472471" cy="174991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1664" tIns="171450" rIns="32004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Individual-Specific</a:t>
          </a:r>
          <a:endParaRPr lang="en-US" sz="4500" kern="1200" dirty="0"/>
        </a:p>
      </dsp:txBody>
      <dsp:txXfrm rot="10800000">
        <a:off x="2278638" y="265"/>
        <a:ext cx="4034992" cy="1749915"/>
      </dsp:txXfrm>
    </dsp:sp>
    <dsp:sp modelId="{8EF41F8C-E34F-5F4D-9CFA-999620C97AFE}">
      <dsp:nvSpPr>
        <dsp:cNvPr id="0" name=""/>
        <dsp:cNvSpPr/>
      </dsp:nvSpPr>
      <dsp:spPr>
        <a:xfrm>
          <a:off x="827883" y="265"/>
          <a:ext cx="1749915" cy="1749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AC9FFE-B2BE-F444-9BBF-85DCFA0B348B}">
      <dsp:nvSpPr>
        <dsp:cNvPr id="0" name=""/>
        <dsp:cNvSpPr/>
      </dsp:nvSpPr>
      <dsp:spPr>
        <a:xfrm rot="10800000">
          <a:off x="1633682" y="2272543"/>
          <a:ext cx="4749107" cy="174991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71664" tIns="171450" rIns="32004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500" kern="1200" dirty="0"/>
            <a:t>Real-time Analysis</a:t>
          </a:r>
        </a:p>
      </dsp:txBody>
      <dsp:txXfrm rot="10800000">
        <a:off x="2071161" y="2272543"/>
        <a:ext cx="4311628" cy="1749915"/>
      </dsp:txXfrm>
    </dsp:sp>
    <dsp:sp modelId="{D1B4168B-03AB-DF40-A59C-DC80EB53C9ED}">
      <dsp:nvSpPr>
        <dsp:cNvPr id="0" name=""/>
        <dsp:cNvSpPr/>
      </dsp:nvSpPr>
      <dsp:spPr>
        <a:xfrm>
          <a:off x="758724" y="2272543"/>
          <a:ext cx="1749915" cy="1749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18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1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8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4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8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34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4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8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ECF9"/>
            </a:gs>
            <a:gs pos="18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ACA1F3-2A73-3044-A00D-D8863E92564E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FC8585-C055-7349-8265-0EEDF2A80D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45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D5D5F72-B48C-465F-8466-5AFE02B4AFE7}"/>
              </a:ext>
            </a:extLst>
          </p:cNvPr>
          <p:cNvSpPr txBox="1"/>
          <p:nvPr/>
        </p:nvSpPr>
        <p:spPr>
          <a:xfrm>
            <a:off x="1810329" y="1413164"/>
            <a:ext cx="95781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>
                <a:solidFill>
                  <a:schemeClr val="tx1">
                    <a:lumMod val="75000"/>
                    <a:lumOff val="2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INTRO</a:t>
            </a:r>
            <a:r>
              <a:rPr lang="zh-CN" altLang="en-US" sz="20000" dirty="0">
                <a:solidFill>
                  <a:schemeClr val="tx1">
                    <a:lumMod val="75000"/>
                    <a:lumOff val="2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™</a:t>
            </a:r>
          </a:p>
        </p:txBody>
      </p:sp>
    </p:spTree>
    <p:extLst>
      <p:ext uri="{BB962C8B-B14F-4D97-AF65-F5344CB8AC3E}">
        <p14:creationId xmlns:p14="http://schemas.microsoft.com/office/powerpoint/2010/main" val="246046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673" y="669926"/>
            <a:ext cx="2050370" cy="106258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Outline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039542"/>
              </p:ext>
            </p:extLst>
          </p:nvPr>
        </p:nvGraphicFramePr>
        <p:xfrm>
          <a:off x="2340409" y="1958109"/>
          <a:ext cx="7597918" cy="4211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27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672" y="669926"/>
            <a:ext cx="5781963" cy="1062583"/>
          </a:xfrm>
        </p:spPr>
        <p:txBody>
          <a:bodyPr anchor="ctr">
            <a:normAutofit/>
          </a:bodyPr>
          <a:lstStyle/>
          <a:p>
            <a:r>
              <a:rPr lang="en-US" dirty="0"/>
              <a:t>Mechanism</a:t>
            </a:r>
          </a:p>
        </p:txBody>
      </p:sp>
      <p:pic>
        <p:nvPicPr>
          <p:cNvPr id="6" name="内容占位符 5" descr="图片包含 天空&#10;&#10;已生成高可信度的说明">
            <a:extLst>
              <a:ext uri="{FF2B5EF4-FFF2-40B4-BE49-F238E27FC236}">
                <a16:creationId xmlns:a16="http://schemas.microsoft.com/office/drawing/2014/main" id="{0444FCED-5160-4F32-811A-6440D3C2E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67" y="1981728"/>
            <a:ext cx="4022725" cy="402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 descr="图片包含 物体, 手表&#10;&#10;已生成极高可信度的说明">
            <a:extLst>
              <a:ext uri="{FF2B5EF4-FFF2-40B4-BE49-F238E27FC236}">
                <a16:creationId xmlns:a16="http://schemas.microsoft.com/office/drawing/2014/main" id="{23869571-5F27-48C2-AF38-598B110C2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03" y="1981727"/>
            <a:ext cx="3831039" cy="402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464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9844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AB684-C306-40B0-9931-F2787610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Breathing Regulator</a:t>
            </a:r>
            <a:endParaRPr lang="zh-CN" altLang="en-US" dirty="0"/>
          </a:p>
        </p:txBody>
      </p:sp>
      <p:pic>
        <p:nvPicPr>
          <p:cNvPr id="4" name="内容占位符 5" descr="图片包含 天空&#10;&#10;已生成高可信度的说明">
            <a:extLst>
              <a:ext uri="{FF2B5EF4-FFF2-40B4-BE49-F238E27FC236}">
                <a16:creationId xmlns:a16="http://schemas.microsoft.com/office/drawing/2014/main" id="{482F2F1D-E91F-4E32-A623-155515EF3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67" y="1981728"/>
            <a:ext cx="4022725" cy="402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箭头: 左弧形 6">
            <a:extLst>
              <a:ext uri="{FF2B5EF4-FFF2-40B4-BE49-F238E27FC236}">
                <a16:creationId xmlns:a16="http://schemas.microsoft.com/office/drawing/2014/main" id="{4F97BDFE-73B3-4F59-B7AD-58CCFF6D5547}"/>
              </a:ext>
            </a:extLst>
          </p:cNvPr>
          <p:cNvSpPr/>
          <p:nvPr/>
        </p:nvSpPr>
        <p:spPr>
          <a:xfrm rot="17666803">
            <a:off x="4859001" y="2691705"/>
            <a:ext cx="1535321" cy="3734805"/>
          </a:xfrm>
          <a:prstGeom prst="curvedRightArrow">
            <a:avLst>
              <a:gd name="adj1" fmla="val 25000"/>
              <a:gd name="adj2" fmla="val 50000"/>
              <a:gd name="adj3" fmla="val 268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 descr="图片包含 电子产品, 电路&#10;&#10;已生成极高可信度的说明">
            <a:extLst>
              <a:ext uri="{FF2B5EF4-FFF2-40B4-BE49-F238E27FC236}">
                <a16:creationId xmlns:a16="http://schemas.microsoft.com/office/drawing/2014/main" id="{AFCA882D-918C-47CC-8560-44A5CDD4D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0" t="27020" r="21413" b="21527"/>
          <a:stretch/>
        </p:blipFill>
        <p:spPr>
          <a:xfrm>
            <a:off x="1749777" y="2212622"/>
            <a:ext cx="3206044" cy="20207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376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AB684-C306-40B0-9931-F2787610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81E477AA-187A-4390-B6B2-8FE76E833B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1822151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870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ADB68-4498-45E2-9CE2-F69059BE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Diving Computer</a:t>
            </a:r>
            <a:endParaRPr lang="zh-CN" altLang="en-US" dirty="0"/>
          </a:p>
        </p:txBody>
      </p:sp>
      <p:pic>
        <p:nvPicPr>
          <p:cNvPr id="4" name="图片 3" descr="图片包含 物体, 手表&#10;&#10;已生成极高可信度的说明">
            <a:extLst>
              <a:ext uri="{FF2B5EF4-FFF2-40B4-BE49-F238E27FC236}">
                <a16:creationId xmlns:a16="http://schemas.microsoft.com/office/drawing/2014/main" id="{BAD90C7B-E96E-4DCA-93B2-CE39F9EC9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1" y="1954743"/>
            <a:ext cx="3831039" cy="402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42D6BB1-3A81-4A75-97ED-8AFA24FD05AE}"/>
              </a:ext>
            </a:extLst>
          </p:cNvPr>
          <p:cNvGrpSpPr/>
          <p:nvPr/>
        </p:nvGrpSpPr>
        <p:grpSpPr>
          <a:xfrm>
            <a:off x="1235564" y="2052397"/>
            <a:ext cx="5743734" cy="1276133"/>
            <a:chOff x="0" y="54286"/>
            <a:chExt cx="7668136" cy="1276133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3470139-CB4D-4732-9199-49E5B0A40A18}"/>
                </a:ext>
              </a:extLst>
            </p:cNvPr>
            <p:cNvSpPr/>
            <p:nvPr/>
          </p:nvSpPr>
          <p:spPr>
            <a:xfrm>
              <a:off x="0" y="54286"/>
              <a:ext cx="7668136" cy="127613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矩形: 圆角 4">
              <a:extLst>
                <a:ext uri="{FF2B5EF4-FFF2-40B4-BE49-F238E27FC236}">
                  <a16:creationId xmlns:a16="http://schemas.microsoft.com/office/drawing/2014/main" id="{B4B4E5E8-5781-4A24-9B45-FACC61B99A15}"/>
                </a:ext>
              </a:extLst>
            </p:cNvPr>
            <p:cNvSpPr txBox="1"/>
            <p:nvPr/>
          </p:nvSpPr>
          <p:spPr>
            <a:xfrm>
              <a:off x="37377" y="91663"/>
              <a:ext cx="6291088" cy="1201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Body weight, Age, Gender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17940DA-E743-44E0-92A9-C02A38E574E6}"/>
              </a:ext>
            </a:extLst>
          </p:cNvPr>
          <p:cNvGrpSpPr/>
          <p:nvPr/>
        </p:nvGrpSpPr>
        <p:grpSpPr>
          <a:xfrm>
            <a:off x="1235564" y="4526523"/>
            <a:ext cx="5743734" cy="1276133"/>
            <a:chOff x="0" y="54286"/>
            <a:chExt cx="7668136" cy="127613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03EA8AF-CFB5-443D-8FBA-9F5B5CA8EDA9}"/>
                </a:ext>
              </a:extLst>
            </p:cNvPr>
            <p:cNvSpPr/>
            <p:nvPr/>
          </p:nvSpPr>
          <p:spPr>
            <a:xfrm>
              <a:off x="0" y="54286"/>
              <a:ext cx="7668136" cy="127613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圆角 4">
              <a:extLst>
                <a:ext uri="{FF2B5EF4-FFF2-40B4-BE49-F238E27FC236}">
                  <a16:creationId xmlns:a16="http://schemas.microsoft.com/office/drawing/2014/main" id="{8DFEA370-86D6-4BF0-B2AC-8425B34F7C86}"/>
                </a:ext>
              </a:extLst>
            </p:cNvPr>
            <p:cNvSpPr txBox="1"/>
            <p:nvPr/>
          </p:nvSpPr>
          <p:spPr>
            <a:xfrm>
              <a:off x="37377" y="91663"/>
              <a:ext cx="6291088" cy="12013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dirty="0"/>
                <a:t>Nitrogen Limit</a:t>
              </a:r>
              <a:endParaRPr lang="en-US" sz="3300" kern="1200" dirty="0"/>
            </a:p>
          </p:txBody>
        </p:sp>
      </p:grp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B35DB84-DFA3-4E0E-A1ED-FD70F5EDE1AA}"/>
              </a:ext>
            </a:extLst>
          </p:cNvPr>
          <p:cNvSpPr/>
          <p:nvPr/>
        </p:nvSpPr>
        <p:spPr>
          <a:xfrm rot="5400000">
            <a:off x="3406632" y="3541348"/>
            <a:ext cx="1198485" cy="772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包含 室内&#10;&#10;已生成高可信度的说明">
            <a:extLst>
              <a:ext uri="{FF2B5EF4-FFF2-40B4-BE49-F238E27FC236}">
                <a16:creationId xmlns:a16="http://schemas.microsoft.com/office/drawing/2014/main" id="{B3961F7E-2E17-43EB-9330-8E5DA23E4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95" y="2502994"/>
            <a:ext cx="47529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16739-F2E8-4B4C-B5A7-CD76013F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Advantages</a:t>
            </a:r>
            <a:endParaRPr lang="zh-CN" altLang="en-US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00E18D0-17A7-495E-A522-587DEC3CF9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479612"/>
              </p:ext>
            </p:extLst>
          </p:nvPr>
        </p:nvGraphicFramePr>
        <p:xfrm>
          <a:off x="0" y="2041571"/>
          <a:ext cx="714151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88D23811-530E-455E-9B1D-FF9DD900D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40" y="2366472"/>
            <a:ext cx="4983586" cy="33729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E58672-30F9-4EDE-BBB7-53410A64F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63" y="2699780"/>
            <a:ext cx="1785521" cy="17855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28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0AF20-C4E7-4AD2-AE9B-CCFB0202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D68D8-1470-4E64-ACBB-46FF48C17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79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11C8475-E4A0-4416-917A-BA178B256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2918968"/>
            <a:ext cx="7019636" cy="1450757"/>
          </a:xfrm>
        </p:spPr>
        <p:txBody>
          <a:bodyPr>
            <a:noAutofit/>
          </a:bodyPr>
          <a:lstStyle/>
          <a:p>
            <a:r>
              <a:rPr lang="en-US" altLang="zh-CN" sz="20000" dirty="0">
                <a:latin typeface="MS PMincho" panose="02020600040205080304" pitchFamily="18" charset="-128"/>
                <a:ea typeface="MS PMincho" panose="02020600040205080304" pitchFamily="18" charset="-128"/>
              </a:rPr>
              <a:t>Safety</a:t>
            </a:r>
            <a:endParaRPr lang="zh-CN" altLang="en-US" sz="20000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17629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49</Words>
  <Application>Microsoft Office PowerPoint</Application>
  <PresentationFormat>宽屏</PresentationFormat>
  <Paragraphs>18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MS PMincho</vt:lpstr>
      <vt:lpstr>宋体</vt:lpstr>
      <vt:lpstr>Calibri</vt:lpstr>
      <vt:lpstr>Calibri Light</vt:lpstr>
      <vt:lpstr>1_Retrospect</vt:lpstr>
      <vt:lpstr>PowerPoint 演示文稿</vt:lpstr>
      <vt:lpstr>Outline</vt:lpstr>
      <vt:lpstr>Mechanism</vt:lpstr>
      <vt:lpstr>Breathing Regulator</vt:lpstr>
      <vt:lpstr>Algorithm</vt:lpstr>
      <vt:lpstr>Diving Computer</vt:lpstr>
      <vt:lpstr>Advantages</vt:lpstr>
      <vt:lpstr>PowerPoint 演示文稿</vt:lpstr>
      <vt:lpstr>Safety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 </dc:creator>
  <cp:lastModifiedBy> </cp:lastModifiedBy>
  <cp:revision>22</cp:revision>
  <dcterms:created xsi:type="dcterms:W3CDTF">2017-11-04T07:19:52Z</dcterms:created>
  <dcterms:modified xsi:type="dcterms:W3CDTF">2017-11-07T11:49:05Z</dcterms:modified>
</cp:coreProperties>
</file>